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3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414" y="96"/>
      </p:cViewPr>
      <p:guideLst>
        <p:guide orient="horz" pos="822"/>
        <p:guide pos="34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8806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373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605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46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1639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2471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7349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286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2948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132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1146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87AE5-F7F6-4352-9A66-1DFFCD8BBC29}" type="datetimeFigureOut">
              <a:rPr lang="ko-KR" altLang="en-US" smtClean="0"/>
              <a:t>2022-12-16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7CF81-00DD-4935-99FB-5B42D4E6C9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6617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14703" y="136634"/>
            <a:ext cx="34158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Supplementary </a:t>
            </a:r>
            <a:r>
              <a:rPr lang="en-US" altLang="ko-KR" dirty="0">
                <a:latin typeface="Arial" panose="020B0604020202020204" pitchFamily="34" charset="0"/>
                <a:cs typeface="Arial" panose="020B0604020202020204" pitchFamily="34" charset="0"/>
              </a:rPr>
              <a:t>Material 9</a:t>
            </a:r>
            <a:endParaRPr lang="ko-KR" altLang="en-US" dirty="0"/>
          </a:p>
        </p:txBody>
      </p:sp>
      <p:grpSp>
        <p:nvGrpSpPr>
          <p:cNvPr id="19" name="그룹 18"/>
          <p:cNvGrpSpPr/>
          <p:nvPr/>
        </p:nvGrpSpPr>
        <p:grpSpPr>
          <a:xfrm>
            <a:off x="440782" y="995309"/>
            <a:ext cx="11156173" cy="3991969"/>
            <a:chOff x="440782" y="995309"/>
            <a:chExt cx="11156173" cy="3991969"/>
          </a:xfrm>
        </p:grpSpPr>
        <p:pic>
          <p:nvPicPr>
            <p:cNvPr id="20" name="그림 1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94281" y="995309"/>
              <a:ext cx="5531763" cy="3429000"/>
            </a:xfrm>
            <a:prstGeom prst="rect">
              <a:avLst/>
            </a:prstGeom>
          </p:spPr>
        </p:pic>
        <p:pic>
          <p:nvPicPr>
            <p:cNvPr id="21" name="그림 2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417495" y="1023884"/>
              <a:ext cx="5179459" cy="3400425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769060" y="4391240"/>
              <a:ext cx="1082789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Season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   Sp  S    F   W   Sp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    F   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 S   F  W  Sp S   F  W  Sp S   F</a:t>
              </a:r>
              <a:r>
                <a:rPr lang="en-US" altLang="ko-KR" sz="11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Sp S   F  W  Sp S   F</a:t>
              </a:r>
              <a:r>
                <a:rPr lang="en-US" altLang="ko-KR" sz="1200" dirty="0"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99883" y="4679501"/>
              <a:ext cx="1079707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latin typeface="Arial" panose="020B0604020202020204" pitchFamily="34" charset="0"/>
                  <a:cs typeface="Arial" panose="020B0604020202020204" pitchFamily="34" charset="0"/>
                </a:rPr>
                <a:t>   Year           2005                 2006                 2007                2008                2009             2010            2011             2012            2013                    </a:t>
              </a:r>
              <a:endParaRPr lang="ko-KR" alt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4" name="직선 연결선 23"/>
            <p:cNvCxnSpPr/>
            <p:nvPr/>
          </p:nvCxnSpPr>
          <p:spPr>
            <a:xfrm>
              <a:off x="1619690" y="4700521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직선 연결선 24"/>
            <p:cNvCxnSpPr/>
            <p:nvPr/>
          </p:nvCxnSpPr>
          <p:spPr>
            <a:xfrm>
              <a:off x="2812614" y="4700521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직선 연결선 25"/>
            <p:cNvCxnSpPr/>
            <p:nvPr/>
          </p:nvCxnSpPr>
          <p:spPr>
            <a:xfrm>
              <a:off x="4040670" y="4700521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직선 연결선 26"/>
            <p:cNvCxnSpPr/>
            <p:nvPr/>
          </p:nvCxnSpPr>
          <p:spPr>
            <a:xfrm>
              <a:off x="5233594" y="4700521"/>
              <a:ext cx="101950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직선 연결선 27"/>
            <p:cNvCxnSpPr/>
            <p:nvPr/>
          </p:nvCxnSpPr>
          <p:spPr>
            <a:xfrm>
              <a:off x="6467141" y="4700521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직선 연결선 28"/>
            <p:cNvCxnSpPr/>
            <p:nvPr/>
          </p:nvCxnSpPr>
          <p:spPr>
            <a:xfrm>
              <a:off x="7500756" y="4701552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직선 연결선 29"/>
            <p:cNvCxnSpPr/>
            <p:nvPr/>
          </p:nvCxnSpPr>
          <p:spPr>
            <a:xfrm>
              <a:off x="8514429" y="4702582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직선 연결선 30"/>
            <p:cNvCxnSpPr/>
            <p:nvPr/>
          </p:nvCxnSpPr>
          <p:spPr>
            <a:xfrm>
              <a:off x="9527023" y="4700521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직선 연결선 31"/>
            <p:cNvCxnSpPr/>
            <p:nvPr/>
          </p:nvCxnSpPr>
          <p:spPr>
            <a:xfrm>
              <a:off x="10549891" y="4700521"/>
              <a:ext cx="856593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Box 32"/>
            <p:cNvSpPr txBox="1"/>
            <p:nvPr/>
          </p:nvSpPr>
          <p:spPr>
            <a:xfrm rot="16200000">
              <a:off x="50117" y="2534271"/>
              <a:ext cx="111988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O</a:t>
              </a:r>
              <a:r>
                <a:rPr lang="en-US" altLang="ko-KR" sz="1600" baseline="-25000" dirty="0"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r>
                <a:rPr lang="en-US" altLang="ko-KR" sz="1600" dirty="0">
                  <a:latin typeface="Arial" panose="020B0604020202020204" pitchFamily="34" charset="0"/>
                  <a:cs typeface="Arial" panose="020B0604020202020204" pitchFamily="34" charset="0"/>
                </a:rPr>
                <a:t>, ppm</a:t>
              </a:r>
              <a:endParaRPr lang="ko-KR" altLang="en-US" sz="16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452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54</Words>
  <Application>Microsoft Office PowerPoint</Application>
  <PresentationFormat>와이드스크린</PresentationFormat>
  <Paragraphs>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KoGES</dc:creator>
  <cp:lastModifiedBy>이제인</cp:lastModifiedBy>
  <cp:revision>48</cp:revision>
  <dcterms:created xsi:type="dcterms:W3CDTF">2021-12-14T01:01:23Z</dcterms:created>
  <dcterms:modified xsi:type="dcterms:W3CDTF">2022-12-16T00:56:22Z</dcterms:modified>
</cp:coreProperties>
</file>