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" userDrawn="1">
          <p15:clr>
            <a:srgbClr val="A4A3A4"/>
          </p15:clr>
        </p15:guide>
        <p15:guide id="2" pos="3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96"/>
      </p:cViewPr>
      <p:guideLst>
        <p:guide orient="horz" pos="822"/>
        <p:guide pos="3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8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8373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605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46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1639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471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734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286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294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6132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114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661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714703" y="136634"/>
            <a:ext cx="341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Supplementary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Material 7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그룹 18"/>
          <p:cNvGrpSpPr/>
          <p:nvPr/>
        </p:nvGrpSpPr>
        <p:grpSpPr>
          <a:xfrm>
            <a:off x="594892" y="1124110"/>
            <a:ext cx="11147402" cy="3973667"/>
            <a:chOff x="594892" y="1124110"/>
            <a:chExt cx="11147402" cy="3973667"/>
          </a:xfrm>
        </p:grpSpPr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56419" y="1124110"/>
              <a:ext cx="5487468" cy="3438525"/>
            </a:xfrm>
            <a:prstGeom prst="rect">
              <a:avLst/>
            </a:prstGeom>
          </p:spPr>
        </p:pic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43888" y="1154182"/>
              <a:ext cx="5198405" cy="3419475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914399" y="4501739"/>
              <a:ext cx="108278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Season   Sp  S    F   W   Sp</a:t>
              </a:r>
              <a:r>
                <a:rPr lang="en-US" altLang="ko-KR" sz="11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S    F   W   Sp  S    F   W   Sp</a:t>
              </a:r>
              <a:r>
                <a:rPr lang="en-US" altLang="ko-KR" sz="11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S    F   W</a:t>
              </a:r>
              <a:r>
                <a:rPr lang="en-US" altLang="ko-KR" sz="12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Sp  S   F  W  Sp S   F  W  Sp S   F</a:t>
              </a:r>
              <a:r>
                <a:rPr lang="en-US" altLang="ko-KR" sz="11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  <a:r>
                <a:rPr lang="en-US" altLang="ko-KR" sz="12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Sp S   F  W  Sp S   F</a:t>
              </a:r>
              <a:r>
                <a:rPr lang="en-US" altLang="ko-KR" sz="12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W 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45222" y="4790000"/>
              <a:ext cx="10797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   Year           2005                 2006                 2007                2008                2009             2010            2011             2012            2013                    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4" name="직선 연결선 23"/>
            <p:cNvCxnSpPr/>
            <p:nvPr/>
          </p:nvCxnSpPr>
          <p:spPr>
            <a:xfrm>
              <a:off x="1765029" y="4811020"/>
              <a:ext cx="10195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연결선 24"/>
            <p:cNvCxnSpPr/>
            <p:nvPr/>
          </p:nvCxnSpPr>
          <p:spPr>
            <a:xfrm>
              <a:off x="2957953" y="4811020"/>
              <a:ext cx="10195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4186009" y="4811020"/>
              <a:ext cx="10195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5378933" y="4811020"/>
              <a:ext cx="10195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연결선 27"/>
            <p:cNvCxnSpPr/>
            <p:nvPr/>
          </p:nvCxnSpPr>
          <p:spPr>
            <a:xfrm>
              <a:off x="6612480" y="4811020"/>
              <a:ext cx="8565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>
              <a:off x="7646095" y="4812051"/>
              <a:ext cx="8565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>
              <a:off x="8659768" y="4813081"/>
              <a:ext cx="8565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연결선 30"/>
            <p:cNvCxnSpPr/>
            <p:nvPr/>
          </p:nvCxnSpPr>
          <p:spPr>
            <a:xfrm>
              <a:off x="9672362" y="4811020"/>
              <a:ext cx="8565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/>
          </p:nvCxnSpPr>
          <p:spPr>
            <a:xfrm>
              <a:off x="10695230" y="4811020"/>
              <a:ext cx="8565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 rot="16200000">
              <a:off x="204227" y="2678107"/>
              <a:ext cx="11198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  <a:r>
                <a:rPr lang="en-US" altLang="ko-KR" sz="1600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, ppm</a:t>
              </a:r>
              <a:endParaRPr lang="ko-KR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5495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54</Words>
  <Application>Microsoft Office PowerPoint</Application>
  <PresentationFormat>와이드스크린</PresentationFormat>
  <Paragraphs>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KoGES</dc:creator>
  <cp:lastModifiedBy>이제인</cp:lastModifiedBy>
  <cp:revision>48</cp:revision>
  <dcterms:created xsi:type="dcterms:W3CDTF">2021-12-14T01:01:23Z</dcterms:created>
  <dcterms:modified xsi:type="dcterms:W3CDTF">2022-12-16T00:55:57Z</dcterms:modified>
</cp:coreProperties>
</file>